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305" r:id="rId3"/>
    <p:sldId id="259" r:id="rId4"/>
    <p:sldId id="261" r:id="rId5"/>
    <p:sldId id="263" r:id="rId6"/>
    <p:sldId id="267" r:id="rId7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Montserrat ExtraLight" panose="000003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47F563-70B5-4B81-B28F-A83B8AD3ABBF}">
  <a:tblStyle styleId="{CD47F563-70B5-4B81-B28F-A83B8AD3AB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>
        <p:scale>
          <a:sx n="100" d="100"/>
          <a:sy n="100" d="100"/>
        </p:scale>
        <p:origin x="2052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60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1" r:id="rId5"/>
    <p:sldLayoutId id="2147483663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GasoFast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199" y="3273903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Electiva III Técnicas de Calidad de Software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90050" y="2721078"/>
            <a:ext cx="3963899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Aplicación Móvil - Flutter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4AA13B73-A1B8-4AC9-BEAC-4B7A14CD2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10" t="10003" r="33380" b="74046"/>
          <a:stretch/>
        </p:blipFill>
        <p:spPr bwMode="auto">
          <a:xfrm>
            <a:off x="4741920" y="1143594"/>
            <a:ext cx="868831" cy="902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 del Equipo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199" y="3273903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Electiva III Técnicas de Calidad de Software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90050" y="2721078"/>
            <a:ext cx="3963899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Aplicación Móvil - Flutter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7187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856350" y="2804300"/>
            <a:ext cx="451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Qué es GasoFast?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que presenta al usuario información útil de las gasolineras y los precios de los combustibles basándose en la geolocalización para la recomendación de gasolineras cercanas a la posición del usuario.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A743D1-1783-40F1-8923-1845957DD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10" t="10003" r="33380" b="74046"/>
          <a:stretch/>
        </p:blipFill>
        <p:spPr bwMode="auto">
          <a:xfrm>
            <a:off x="7649834" y="1399816"/>
            <a:ext cx="868831" cy="902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85749" y="1896575"/>
            <a:ext cx="1222795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1591745" y="2164175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 las gasolineras cercanas a la posición actual del usuario.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591745" y="1896575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2;p38">
            <a:extLst>
              <a:ext uri="{FF2B5EF4-FFF2-40B4-BE49-F238E27FC236}">
                <a16:creationId xmlns:a16="http://schemas.microsoft.com/office/drawing/2014/main" id="{8317DAA8-00F8-4CE2-BE69-D4F6AF49676F}"/>
              </a:ext>
            </a:extLst>
          </p:cNvPr>
          <p:cNvSpPr txBox="1">
            <a:spLocks/>
          </p:cNvSpPr>
          <p:nvPr/>
        </p:nvSpPr>
        <p:spPr>
          <a:xfrm>
            <a:off x="4351800" y="1643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SV" dirty="0">
                <a:solidFill>
                  <a:schemeClr val="accent1"/>
                </a:solidFill>
              </a:rPr>
              <a:t>Qué puedes hacer con GasoFast?</a:t>
            </a:r>
          </a:p>
        </p:txBody>
      </p:sp>
      <p:sp>
        <p:nvSpPr>
          <p:cNvPr id="7" name="Google Shape;207;p43">
            <a:extLst>
              <a:ext uri="{FF2B5EF4-FFF2-40B4-BE49-F238E27FC236}">
                <a16:creationId xmlns:a16="http://schemas.microsoft.com/office/drawing/2014/main" id="{E6E29074-E17D-4A5E-806D-01375DE19349}"/>
              </a:ext>
            </a:extLst>
          </p:cNvPr>
          <p:cNvSpPr txBox="1">
            <a:spLocks/>
          </p:cNvSpPr>
          <p:nvPr/>
        </p:nvSpPr>
        <p:spPr>
          <a:xfrm>
            <a:off x="1903300" y="3043650"/>
            <a:ext cx="1222795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9" name="Google Shape;209;p43">
            <a:extLst>
              <a:ext uri="{FF2B5EF4-FFF2-40B4-BE49-F238E27FC236}">
                <a16:creationId xmlns:a16="http://schemas.microsoft.com/office/drawing/2014/main" id="{8542D1CA-E09A-4E07-92B7-ABD5ABF43D13}"/>
              </a:ext>
            </a:extLst>
          </p:cNvPr>
          <p:cNvCxnSpPr/>
          <p:nvPr/>
        </p:nvCxnSpPr>
        <p:spPr>
          <a:xfrm>
            <a:off x="3126095" y="2958853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08;p43">
            <a:extLst>
              <a:ext uri="{FF2B5EF4-FFF2-40B4-BE49-F238E27FC236}">
                <a16:creationId xmlns:a16="http://schemas.microsoft.com/office/drawing/2014/main" id="{CE6160C6-BECB-4F82-B922-708E4459DC4D}"/>
              </a:ext>
            </a:extLst>
          </p:cNvPr>
          <p:cNvSpPr txBox="1">
            <a:spLocks/>
          </p:cNvSpPr>
          <p:nvPr/>
        </p:nvSpPr>
        <p:spPr>
          <a:xfrm>
            <a:off x="3126095" y="2986015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MX" dirty="0"/>
              <a:t>Interactuar con los precios y ofertas de los combustibles en las gasolineras de una manera inmediata y sencilla.</a:t>
            </a:r>
          </a:p>
        </p:txBody>
      </p:sp>
      <p:sp>
        <p:nvSpPr>
          <p:cNvPr id="11" name="Google Shape;207;p43">
            <a:extLst>
              <a:ext uri="{FF2B5EF4-FFF2-40B4-BE49-F238E27FC236}">
                <a16:creationId xmlns:a16="http://schemas.microsoft.com/office/drawing/2014/main" id="{AA0530E0-EC66-48D5-868A-EAEC3AEFE1E7}"/>
              </a:ext>
            </a:extLst>
          </p:cNvPr>
          <p:cNvSpPr txBox="1">
            <a:spLocks/>
          </p:cNvSpPr>
          <p:nvPr/>
        </p:nvSpPr>
        <p:spPr>
          <a:xfrm>
            <a:off x="4572000" y="4062350"/>
            <a:ext cx="1222795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12" name="Google Shape;209;p43">
            <a:extLst>
              <a:ext uri="{FF2B5EF4-FFF2-40B4-BE49-F238E27FC236}">
                <a16:creationId xmlns:a16="http://schemas.microsoft.com/office/drawing/2014/main" id="{5812DBF9-7831-4521-9F78-D9655E1A6BAE}"/>
              </a:ext>
            </a:extLst>
          </p:cNvPr>
          <p:cNvCxnSpPr/>
          <p:nvPr/>
        </p:nvCxnSpPr>
        <p:spPr>
          <a:xfrm>
            <a:off x="5907395" y="397515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8;p43">
            <a:extLst>
              <a:ext uri="{FF2B5EF4-FFF2-40B4-BE49-F238E27FC236}">
                <a16:creationId xmlns:a16="http://schemas.microsoft.com/office/drawing/2014/main" id="{D78CB9B0-1AA7-4DE3-B3CD-68EFBA0BB50E}"/>
              </a:ext>
            </a:extLst>
          </p:cNvPr>
          <p:cNvSpPr txBox="1">
            <a:spLocks/>
          </p:cNvSpPr>
          <p:nvPr/>
        </p:nvSpPr>
        <p:spPr>
          <a:xfrm>
            <a:off x="5907395" y="40623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MX" dirty="0"/>
              <a:t>Ver los horarios de las gasolineras mostradas en el mapa.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56D0445-7F85-4281-8828-B09B7EC1E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10" t="10003" r="33380" b="74046"/>
          <a:stretch/>
        </p:blipFill>
        <p:spPr bwMode="auto">
          <a:xfrm>
            <a:off x="7999470" y="3359825"/>
            <a:ext cx="868831" cy="902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327425" y="180609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2575913" y="183749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1338313" y="235449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3635063" y="235449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25;p45">
            <a:extLst>
              <a:ext uri="{FF2B5EF4-FFF2-40B4-BE49-F238E27FC236}">
                <a16:creationId xmlns:a16="http://schemas.microsoft.com/office/drawing/2014/main" id="{CFC6AA7F-06B2-4F53-9A33-10E0108C787E}"/>
              </a:ext>
            </a:extLst>
          </p:cNvPr>
          <p:cNvSpPr txBox="1">
            <a:spLocks/>
          </p:cNvSpPr>
          <p:nvPr/>
        </p:nvSpPr>
        <p:spPr>
          <a:xfrm>
            <a:off x="4572000" y="1837496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SV" dirty="0"/>
              <a:t>Google Maps</a:t>
            </a:r>
          </a:p>
        </p:txBody>
      </p:sp>
      <p:sp>
        <p:nvSpPr>
          <p:cNvPr id="15" name="Google Shape;225;p45">
            <a:extLst>
              <a:ext uri="{FF2B5EF4-FFF2-40B4-BE49-F238E27FC236}">
                <a16:creationId xmlns:a16="http://schemas.microsoft.com/office/drawing/2014/main" id="{DEBFF806-1A8B-486B-B95C-C5619DCA2971}"/>
              </a:ext>
            </a:extLst>
          </p:cNvPr>
          <p:cNvSpPr txBox="1">
            <a:spLocks/>
          </p:cNvSpPr>
          <p:nvPr/>
        </p:nvSpPr>
        <p:spPr>
          <a:xfrm>
            <a:off x="6707188" y="1959476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SV" dirty="0"/>
              <a:t>Facebook </a:t>
            </a:r>
            <a:r>
              <a:rPr lang="es-SV" dirty="0" err="1"/>
              <a:t>Developer</a:t>
            </a:r>
            <a:endParaRPr lang="es-SV" dirty="0"/>
          </a:p>
        </p:txBody>
      </p:sp>
      <p:cxnSp>
        <p:nvCxnSpPr>
          <p:cNvPr id="16" name="Google Shape;227;p45">
            <a:extLst>
              <a:ext uri="{FF2B5EF4-FFF2-40B4-BE49-F238E27FC236}">
                <a16:creationId xmlns:a16="http://schemas.microsoft.com/office/drawing/2014/main" id="{487A3895-CB7B-4E80-95D7-FE4507D5A511}"/>
              </a:ext>
            </a:extLst>
          </p:cNvPr>
          <p:cNvCxnSpPr/>
          <p:nvPr/>
        </p:nvCxnSpPr>
        <p:spPr>
          <a:xfrm>
            <a:off x="5631150" y="238589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" name="Google Shape;227;p45">
            <a:extLst>
              <a:ext uri="{FF2B5EF4-FFF2-40B4-BE49-F238E27FC236}">
                <a16:creationId xmlns:a16="http://schemas.microsoft.com/office/drawing/2014/main" id="{2037D182-EC66-44E2-BB7C-0272F8A483BE}"/>
              </a:ext>
            </a:extLst>
          </p:cNvPr>
          <p:cNvCxnSpPr/>
          <p:nvPr/>
        </p:nvCxnSpPr>
        <p:spPr>
          <a:xfrm>
            <a:off x="7766338" y="25640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GitHub - jesusrp98/taller-flutter: Repositorio con las herramientas  necesarias para comenzar con Flutter">
            <a:extLst>
              <a:ext uri="{FF2B5EF4-FFF2-40B4-BE49-F238E27FC236}">
                <a16:creationId xmlns:a16="http://schemas.microsoft.com/office/drawing/2014/main" id="{2632D331-DACC-49CD-BBF8-2C3C8FB1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0" y="2564040"/>
            <a:ext cx="812175" cy="8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é es Firebase? La historia completa, resumida.">
            <a:extLst>
              <a:ext uri="{FF2B5EF4-FFF2-40B4-BE49-F238E27FC236}">
                <a16:creationId xmlns:a16="http://schemas.microsoft.com/office/drawing/2014/main" id="{5C7EBBFD-4001-4648-958F-8E4B0B33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05" y="2403699"/>
            <a:ext cx="972516" cy="9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A6D3B0-3B63-4C92-87A5-180DE6CA3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11"/>
          <a:stretch/>
        </p:blipFill>
        <p:spPr bwMode="auto">
          <a:xfrm>
            <a:off x="5116911" y="2523296"/>
            <a:ext cx="1323523" cy="8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a for Developers agregó una foto... - Meta for Developers">
            <a:extLst>
              <a:ext uri="{FF2B5EF4-FFF2-40B4-BE49-F238E27FC236}">
                <a16:creationId xmlns:a16="http://schemas.microsoft.com/office/drawing/2014/main" id="{0ACF57DC-2D7B-4903-A0B9-25054642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07" y="2620205"/>
            <a:ext cx="644478" cy="6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9BA9FEB-F692-4008-B3A8-C1ECF62AE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10" t="10003" r="33380" b="74046"/>
          <a:stretch/>
        </p:blipFill>
        <p:spPr bwMode="auto">
          <a:xfrm>
            <a:off x="6751695" y="1111925"/>
            <a:ext cx="868831" cy="902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120</Words>
  <Application>Microsoft Office PowerPoint</Application>
  <PresentationFormat>Presentación en pantalla 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Montserrat ExtraLight</vt:lpstr>
      <vt:lpstr>Montserrat ExtraBold</vt:lpstr>
      <vt:lpstr>Arial</vt:lpstr>
      <vt:lpstr>Montserrat</vt:lpstr>
      <vt:lpstr>Futuristic Background by Slidesgo</vt:lpstr>
      <vt:lpstr>GasoFast</vt:lpstr>
      <vt:lpstr>Integrantes del Equipo</vt:lpstr>
      <vt:lpstr>Qué es GasoFast?</vt:lpstr>
      <vt:lpstr>01</vt:lpstr>
      <vt:lpstr>Tecnologías</vt:lpstr>
      <vt:lpstr>Demostración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GasoFast</dc:title>
  <cp:lastModifiedBy>ÁMILTONR</cp:lastModifiedBy>
  <cp:revision>4</cp:revision>
  <dcterms:modified xsi:type="dcterms:W3CDTF">2021-12-08T02:56:02Z</dcterms:modified>
</cp:coreProperties>
</file>